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2" r:id="rId6"/>
    <p:sldId id="263" r:id="rId7"/>
    <p:sldId id="264" r:id="rId8"/>
    <p:sldId id="265" r:id="rId9"/>
    <p:sldId id="266" r:id="rId10"/>
    <p:sldId id="267" r:id="rId11"/>
    <p:sldId id="26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3600" dirty="0" smtClean="0"/>
              <a:t>HISTORY, B.A. </a:t>
            </a:r>
            <a:r>
              <a:rPr lang="en-US" sz="3600" dirty="0" err="1" smtClean="0"/>
              <a:t>Ist</a:t>
            </a:r>
            <a:r>
              <a:rPr lang="en-US" sz="3600" dirty="0" smtClean="0"/>
              <a:t>, Paper-ii,UNIT-5,TOPIC:THE AGE OF ENLIGHTENMENT</a:t>
            </a:r>
            <a:br>
              <a:rPr lang="en-US" sz="3600" dirty="0" smtClean="0"/>
            </a:br>
            <a:r>
              <a:rPr lang="en-US" sz="3600" dirty="0" smtClean="0"/>
              <a:t>DR.MD SHAKIL AKHTAR</a:t>
            </a:r>
            <a:endParaRPr lang="en-US" sz="3600" dirty="0"/>
          </a:p>
        </p:txBody>
      </p:sp>
      <p:sp>
        <p:nvSpPr>
          <p:cNvPr id="3" name="Subtitle 2"/>
          <p:cNvSpPr>
            <a:spLocks noGrp="1"/>
          </p:cNvSpPr>
          <p:nvPr>
            <p:ph type="subTitle" idx="1"/>
          </p:nvPr>
        </p:nvSpPr>
        <p:spPr/>
        <p:txBody>
          <a:bodyPr>
            <a:norm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increased consumption of reading materials of all sorts was one of the key features of the “social” Enlightenment. The Industrial Revolution allowed consumer goods to be produced in greater quantities at lower prices, encouraging the spread of books, pamphlets, newspapers, and journals. Cave’s innovation was to create a monthly digest of news and commentary on any topic the educated public might be interested in, from commodity prices to Latin poetry.</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Impact</a:t>
            </a:r>
            <a:br>
              <a:rPr lang="en-US" b="1" dirty="0" smtClean="0"/>
            </a:b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 ideas of the Enlightenment played a major role in inspiring the French Revolution, which began in 1789 and emphasized the rights of common men as opposed to the exclusive rights of the elites. As such, they laid the foundation for modern, rational, democratic societies. However, historians of race, gender, and class note that Enlightenment ideals were not originally envisioned as universal in the today’s sense of the word. Although they did eventually inspire the struggles for rights of people of color, women, or the working masses, most Enlightenment thinkers did not advocate equality for all, regardless of race, gender, or class, but rather insisted that rights and freedoms were not hereditary (the heredity of power and rights was a common pre-Enlightenment assumption). This perspective directly attacked the traditionally exclusive position of the European aristocracy but was still largely focused on expanding the rights of white males of a particular social standing.</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INTRODUCTION</a:t>
            </a:r>
          </a:p>
          <a:p>
            <a:r>
              <a:rPr lang="en-US" dirty="0" smtClean="0"/>
              <a:t>The Age of Enlightenment was a philosophical movement that dominated the world of ideas in Europe in the 18th century. Centered on the idea that reason is the primary source of authority and legitimacy, this movement advocated such ideals as liberty, progress, tolerance, fraternity, constitutional government, and separation of church and state.</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 The Enlightenment was marked by an emphasis on the scientific method and reductionism along with increased questioning of religious orthodoxy. The core ideas advocated by modern democracies, including the civil society, human and civil rights, and separation of powers, are the product of the Enlightenment.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BEGINNING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There is little consensus on the precise beginning of the Age of Enlightenment, with the beginning of the 18th century (1701) or the middle of the 17th century (1650) often considered starting points. French historians usually place the period between 1715 and 1789, from the beginning of the reign of Louis XV until the French Revolution. In the mid-17th century, the Enlightenment traces its origins to Descartes’ </a:t>
            </a:r>
            <a:r>
              <a:rPr lang="en-US" i="1" dirty="0" smtClean="0"/>
              <a:t>Discourse on Method</a:t>
            </a:r>
            <a:r>
              <a:rPr lang="en-US" dirty="0" smtClean="0"/>
              <a:t>, published in 1637.</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Major Enlightenment Ideas</a:t>
            </a:r>
            <a:br>
              <a:rPr lang="en-US" b="1" dirty="0" smtClean="0"/>
            </a:b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In the mid-18th century, Europe witnessed an explosion of philosophic and scientific activity that challenged traditional doctrines and dogmas. The philosophic movement was led by Voltaire and Jean-Jacques Rousseau, who argued for a society based upon reason rather than faith and Catholic doctrine, for a new civil order based on natural law, and for science based on experiments and observation. The political philosopher Montesquieu introduced the idea of a separation of powers in a government, a concept which was enthusiastically adopted by the authors of the United States Constitution.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There were two distinct lines of Enlightenment thought. The radical enlightenment, inspired by the philosophy of Spinoza, advocated democracy, individual liberty, freedom of expression, and eradication of religious authority. A second, more moderate variety, supported by René Descartes, John Locke, Christian Wolff, Isaac Newton and others, sought accommodation between reform and the traditional systems of power and faith.</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Science came to play a leading role in Enlightenment discourse and thought. Many Enlightenment writers and thinkers had backgrounds in the sciences and associated scientific advancement with the overthrow of religion and traditional authority in favor of the development of free speech and thought. Broadly speaking, Enlightenment science greatly valued empiricism and rational thought and was embedded with the Enlightenment ideal of advancement and progress. However, as with most Enlightenment views, the benefits of science were not seen universally.</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The Enlightenment has also long been hailed as the foundation of modern Western political and intellectual culture. It brought political modernization to the West in terms of focusing on democratic values and institutions and the creation of modern, liberal democracies. The fundamentals of European liberal thought, including the right of the individual, the natural equality of all men, the separation of powers, the artificial character of the political order (which led to the later distinction between civil society and the state), the view that all legitimate political power must be “representative” and based on the consent of the people, and liberal interpretation of law that leaves people free to do whatever is not explicitly forbidden, were all developed by Enlightenment thinkers.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In religion, Enlightenment-era commentary was a response to the preceding century of religious conflict in Europe. Enlightenment thinkers sought to curtail the political power of organized religion and thereby prevent another age of intolerant religious war. A number of novel ideas developed, including deism (belief in God the Creator, with no reference to the Bible or any other source) and atheism. The latter was much discussed but had few proponents. Many, like Voltaire, held that without belief in a God who punishes evil, the moral order of society was undermined.</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791</Words>
  <Application>Microsoft Office PowerPoint</Application>
  <PresentationFormat>On-screen Show (4:3)</PresentationFormat>
  <Paragraphs>16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HISTORY, B.A. Ist, Paper-ii,UNIT-5,TOPIC:THE AGE OF ENLIGHTENMENT DR.MD SHAKIL AKHTAR</vt:lpstr>
      <vt:lpstr>Slide 2</vt:lpstr>
      <vt:lpstr>Slide 3</vt:lpstr>
      <vt:lpstr>BEGINNING</vt:lpstr>
      <vt:lpstr>Major Enlightenment Ideas </vt:lpstr>
      <vt:lpstr>Slide 6</vt:lpstr>
      <vt:lpstr>Slide 7</vt:lpstr>
      <vt:lpstr>Slide 8</vt:lpstr>
      <vt:lpstr>Slide 9</vt:lpstr>
      <vt:lpstr> </vt:lpstr>
      <vt:lpstr>Impact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B.A. Ist, Paper-ii,UNIT-5,TOPIC:THE AGE OF ENLIGHTENMENT DR.MD SHAKIL AKHTAR</dc:title>
  <dc:creator>Admin</dc:creator>
  <cp:lastModifiedBy>Admin</cp:lastModifiedBy>
  <cp:revision>5</cp:revision>
  <dcterms:created xsi:type="dcterms:W3CDTF">2006-08-16T00:00:00Z</dcterms:created>
  <dcterms:modified xsi:type="dcterms:W3CDTF">2020-04-13T05:48:36Z</dcterms:modified>
</cp:coreProperties>
</file>